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89" r:id="rId2"/>
    <p:sldId id="286" r:id="rId3"/>
    <p:sldId id="441" r:id="rId4"/>
    <p:sldId id="442" r:id="rId5"/>
    <p:sldId id="450" r:id="rId6"/>
    <p:sldId id="455" r:id="rId7"/>
    <p:sldId id="451" r:id="rId8"/>
    <p:sldId id="452" r:id="rId9"/>
    <p:sldId id="453" r:id="rId10"/>
    <p:sldId id="449" r:id="rId11"/>
    <p:sldId id="434" r:id="rId12"/>
    <p:sldId id="444" r:id="rId13"/>
    <p:sldId id="454" r:id="rId14"/>
    <p:sldId id="456" r:id="rId15"/>
    <p:sldId id="297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66"/>
    <a:srgbClr val="FBE4B7"/>
    <a:srgbClr val="FFF1B3"/>
    <a:srgbClr val="FFEA93"/>
    <a:srgbClr val="FFCC00"/>
    <a:srgbClr val="CCFFCC"/>
    <a:srgbClr val="CCFF33"/>
    <a:srgbClr val="006666"/>
    <a:srgbClr val="0000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36" autoAdjust="0"/>
  </p:normalViewPr>
  <p:slideViewPr>
    <p:cSldViewPr snapToGrid="0">
      <p:cViewPr varScale="1">
        <p:scale>
          <a:sx n="101" d="100"/>
          <a:sy n="101" d="100"/>
        </p:scale>
        <p:origin x="138" y="5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2024/5/5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2024/5/5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2024/5/5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2024/5/5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2024/5/5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2024/5/5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2024/5/5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2024/5/5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2024/5/5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38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000"/>
              </a:lnSpc>
            </a:pP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總陳四見（二）—生命流轉之業力</a:t>
            </a:r>
            <a:endParaRPr kumimoji="0" lang="en-US" altLang="zh-TW" sz="28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38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2024/5/5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2024/5/5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2024/5/5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2024/5/5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3751118" y="3935141"/>
            <a:ext cx="8440881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生命流轉之業力</a:t>
            </a:r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38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5DE5ED8D-5125-2276-3089-8AA10A266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2793"/>
            <a:ext cx="12192000" cy="591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77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6CFC439-CDC5-E0AB-71C9-FF893DAAB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471074"/>
            <a:ext cx="12127017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08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B356419-753D-A853-CDD1-E5F2D0084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7820"/>
            <a:ext cx="12192000" cy="444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372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E885DDC-6B93-2A74-8AF5-4C723083D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5256"/>
            <a:ext cx="12192000" cy="572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6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F932246-3E60-C175-A67D-19C57785D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75" y="1418944"/>
            <a:ext cx="11812649" cy="402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423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074820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indent="152400">
              <a:lnSpc>
                <a:spcPts val="20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總陳四見（二）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—生命流轉之業力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CAD798F-119C-EAB6-0E27-423244416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6" y="13980"/>
            <a:ext cx="12080148" cy="667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246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4D7E49DE-744D-2089-9EAD-1481E5500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37052"/>
            <a:ext cx="11898290" cy="643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42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3A7265B-AC92-C160-F9A0-BE1539B01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6" y="22098"/>
            <a:ext cx="11775115" cy="639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38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1A471CD-CA5C-535C-4DE0-3EC1AB5DB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01" y="1"/>
            <a:ext cx="11424165" cy="653239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4E44D49-47FD-B237-EF1C-A193F1410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943" y="5995962"/>
            <a:ext cx="2696237" cy="33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03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5E320E5-E9CF-DEF4-E075-5164ED0D1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840"/>
            <a:ext cx="12192000" cy="644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84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042EF07-3136-E84B-D4D8-B08CFF61A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855" y="0"/>
            <a:ext cx="9384632" cy="6858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BE0CA06-2B88-E585-623E-F7CA6E5A4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87" y="0"/>
            <a:ext cx="3929706" cy="15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05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51642AE-A674-72D6-D84E-0A44244B3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1" y="21503"/>
            <a:ext cx="11740820" cy="639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88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14759</TotalTime>
  <Words>100</Words>
  <Application>Microsoft Office PowerPoint</Application>
  <PresentationFormat>寬螢幕</PresentationFormat>
  <Paragraphs>21</Paragraphs>
  <Slides>15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3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790</cp:revision>
  <dcterms:created xsi:type="dcterms:W3CDTF">2023-08-17T10:12:34Z</dcterms:created>
  <dcterms:modified xsi:type="dcterms:W3CDTF">2024-05-05T04:24:19Z</dcterms:modified>
</cp:coreProperties>
</file>